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sldIdLst>
    <p:sldId id="257" r:id="rId2"/>
    <p:sldId id="326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8" r:id="rId12"/>
    <p:sldId id="323" r:id="rId13"/>
    <p:sldId id="325" r:id="rId14"/>
    <p:sldId id="324" r:id="rId15"/>
    <p:sldId id="327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</p:sldIdLst>
  <p:sldSz cx="12192000" cy="6858000"/>
  <p:notesSz cx="6858000" cy="9144000"/>
  <p:embeddedFontLst>
    <p:embeddedFont>
      <p:font typeface="Wingdings 3" panose="05040102010807070707" pitchFamily="18" charset="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arela Roun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0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new methods to collection have been introduced in ES6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https://medium.com/@mpodlasin/promises-vs-observables-4c123c51fe13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– High level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04627"/>
            <a:ext cx="12192000" cy="48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Editors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9496097" cy="50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vs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" y="1289924"/>
            <a:ext cx="10239358" cy="49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1 to 2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36" y="1290402"/>
            <a:ext cx="8977470" cy="49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417637"/>
            <a:ext cx="4287140" cy="4735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46" y="1417637"/>
            <a:ext cx="6644663" cy="48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771"/>
            <a:ext cx="11088414" cy="24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3" y="499391"/>
            <a:ext cx="5853967" cy="5742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33752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Namespaces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149255" y="1855077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Code Organization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31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 2015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0" y="1290816"/>
            <a:ext cx="11405479" cy="51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</a:t>
            </a:r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1" y="1191984"/>
            <a:ext cx="11691039" cy="47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– </a:t>
            </a:r>
            <a:r>
              <a:rPr lang="en-US" i="1" dirty="0" smtClean="0"/>
              <a:t>in summary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710"/>
            <a:ext cx="11961916" cy="4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Why a New Angular</a:t>
            </a:r>
            <a:r>
              <a:rPr lang="en-US" b="0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0067"/>
            <a:ext cx="10142483" cy="49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Is Modular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1" y="2585544"/>
            <a:ext cx="11820815" cy="23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Coordinates communication between the </a:t>
            </a:r>
            <a:r>
              <a:rPr lang="en-US" dirty="0" smtClean="0"/>
              <a:t>component's class </a:t>
            </a:r>
            <a:r>
              <a:rPr lang="en-US" dirty="0"/>
              <a:t>and its template and often involves passing data.</a:t>
            </a:r>
          </a:p>
        </p:txBody>
      </p:sp>
    </p:spTree>
    <p:extLst>
      <p:ext uri="{BB962C8B-B14F-4D97-AF65-F5344CB8AC3E}">
        <p14:creationId xmlns:p14="http://schemas.microsoft.com/office/powerpoint/2010/main" val="14447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405130" cy="43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Directives are markers on a DOM element (</a:t>
            </a:r>
            <a:r>
              <a:rPr lang="en-US" i="1" dirty="0"/>
              <a:t>such as an attribute</a:t>
            </a:r>
            <a:r>
              <a:rPr lang="en-US" dirty="0"/>
              <a:t>) that tell Angular </a:t>
            </a:r>
            <a:r>
              <a:rPr lang="en-US" dirty="0" smtClean="0"/>
              <a:t>to attach </a:t>
            </a:r>
            <a:r>
              <a:rPr lang="en-US" dirty="0"/>
              <a:t>a specified behavior to an existing element.</a:t>
            </a:r>
          </a:p>
          <a:p>
            <a:r>
              <a:rPr lang="en-US" dirty="0" smtClean="0"/>
              <a:t>Custom </a:t>
            </a:r>
            <a:r>
              <a:rPr lang="en-US" dirty="0"/>
              <a:t>HTML element or attribute used to power </a:t>
            </a:r>
            <a:r>
              <a:rPr lang="en-US" dirty="0" smtClean="0"/>
              <a:t>up and </a:t>
            </a:r>
            <a:r>
              <a:rPr lang="en-US" dirty="0"/>
              <a:t>extend our HTML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Custom</a:t>
            </a:r>
          </a:p>
          <a:p>
            <a:pPr lvl="1"/>
            <a:r>
              <a:rPr lang="en-US" dirty="0" smtClean="0"/>
              <a:t>Build-in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7" y="2270418"/>
            <a:ext cx="11454970" cy="33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Built-in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0" y="1796143"/>
            <a:ext cx="11840930" cy="40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8" y="2086720"/>
            <a:ext cx="11556289" cy="31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9186"/>
            <a:ext cx="11457674" cy="3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637"/>
            <a:ext cx="11936186" cy="27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 with Pipes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7" y="1551213"/>
            <a:ext cx="11434305" cy="42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ES2015 (</a:t>
            </a:r>
            <a:r>
              <a:rPr lang="en-US" i="1" dirty="0"/>
              <a:t>formerly known as </a:t>
            </a:r>
            <a:r>
              <a:rPr lang="en-US" i="1" dirty="0" smtClean="0"/>
              <a:t>ES6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5" y="1628985"/>
            <a:ext cx="11423670" cy="41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8" y="1166648"/>
            <a:ext cx="10086563" cy="50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 Hooks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083159" cy="45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Component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05" y="1125692"/>
            <a:ext cx="6208922" cy="52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coding pattern in which a class receives the </a:t>
            </a:r>
            <a:r>
              <a:rPr lang="en-US" dirty="0" smtClean="0"/>
              <a:t>instances of </a:t>
            </a:r>
            <a:r>
              <a:rPr lang="en-US" dirty="0"/>
              <a:t>objects it needs (called dependencies) from </a:t>
            </a:r>
            <a:r>
              <a:rPr lang="en-US" dirty="0" smtClean="0"/>
              <a:t>an external </a:t>
            </a:r>
            <a:r>
              <a:rPr lang="en-US" dirty="0"/>
              <a:t>source rather than creating them itself.</a:t>
            </a:r>
          </a:p>
        </p:txBody>
      </p:sp>
    </p:spTree>
    <p:extLst>
      <p:ext uri="{BB962C8B-B14F-4D97-AF65-F5344CB8AC3E}">
        <p14:creationId xmlns:p14="http://schemas.microsoft.com/office/powerpoint/2010/main" val="38833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8" y="1077796"/>
            <a:ext cx="11374363" cy="53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17637"/>
            <a:ext cx="11165365" cy="47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vs Observable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222938"/>
            <a:ext cx="11260536" cy="37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the Angular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@angular/cli</a:t>
            </a:r>
          </a:p>
        </p:txBody>
      </p:sp>
    </p:spTree>
    <p:extLst>
      <p:ext uri="{BB962C8B-B14F-4D97-AF65-F5344CB8AC3E}">
        <p14:creationId xmlns:p14="http://schemas.microsoft.com/office/powerpoint/2010/main" val="39490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CLI Checklist: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66" y="1417637"/>
            <a:ext cx="11373668" cy="46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9" y="1340950"/>
            <a:ext cx="3808151" cy="4927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340949"/>
            <a:ext cx="3449438" cy="49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444"/>
            <a:ext cx="12192000" cy="37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7"/>
            <a:ext cx="1219200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910"/>
            <a:ext cx="12190213" cy="3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1876097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9540"/>
            <a:ext cx="12191999" cy="3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972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10449</TotalTime>
  <Words>219</Words>
  <Application>Microsoft Office PowerPoint</Application>
  <PresentationFormat>Widescreen</PresentationFormat>
  <Paragraphs>53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Wingdings 3</vt:lpstr>
      <vt:lpstr>Calibri</vt:lpstr>
      <vt:lpstr>Wingdings</vt:lpstr>
      <vt:lpstr>Varela Round</vt:lpstr>
      <vt:lpstr>Arial</vt:lpstr>
      <vt:lpstr>Epicor-GB-Theme</vt:lpstr>
      <vt:lpstr>PowerPoint Presentation</vt:lpstr>
      <vt:lpstr>Why a New Angular?</vt:lpstr>
      <vt:lpstr>ES2015 (formerly known as ES6)</vt:lpstr>
      <vt:lpstr>let and const</vt:lpstr>
      <vt:lpstr>let and const</vt:lpstr>
      <vt:lpstr>let and const</vt:lpstr>
      <vt:lpstr>Arrow Function</vt:lpstr>
      <vt:lpstr>Array methods</vt:lpstr>
      <vt:lpstr>Classes</vt:lpstr>
      <vt:lpstr>TypeScript</vt:lpstr>
      <vt:lpstr>TypeScript Editors</vt:lpstr>
      <vt:lpstr>MVC vs Components</vt:lpstr>
      <vt:lpstr>Angular 1 to 2 Mapping</vt:lpstr>
      <vt:lpstr>Component Hierarchy</vt:lpstr>
      <vt:lpstr>Component</vt:lpstr>
      <vt:lpstr>Modules</vt:lpstr>
      <vt:lpstr>ES 2015 Modules</vt:lpstr>
      <vt:lpstr>Angular Modules</vt:lpstr>
      <vt:lpstr>Modules – in summary</vt:lpstr>
      <vt:lpstr>Angular Is Modular</vt:lpstr>
      <vt:lpstr>Binding</vt:lpstr>
      <vt:lpstr>Interpolation</vt:lpstr>
      <vt:lpstr>Directive</vt:lpstr>
      <vt:lpstr>Custom Directives</vt:lpstr>
      <vt:lpstr>Angular Built-in Directives</vt:lpstr>
      <vt:lpstr>*ngIf Built-In Directive</vt:lpstr>
      <vt:lpstr>*ngFor Built-In Directive</vt:lpstr>
      <vt:lpstr>Two-way Binding</vt:lpstr>
      <vt:lpstr>Transforming Data with Pipes</vt:lpstr>
      <vt:lpstr>Component Lifecycle</vt:lpstr>
      <vt:lpstr>Component Lifecycle Hooks</vt:lpstr>
      <vt:lpstr>Nested Component</vt:lpstr>
      <vt:lpstr>Dependency Injection</vt:lpstr>
      <vt:lpstr>Building a Service</vt:lpstr>
      <vt:lpstr>Observables</vt:lpstr>
      <vt:lpstr>Promise vs Observable</vt:lpstr>
      <vt:lpstr>Installing the Angular CLI</vt:lpstr>
      <vt:lpstr>Angular CLI Checklist: Commands</vt:lpstr>
      <vt:lpstr>Further reading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Goenka, Abhishek</cp:lastModifiedBy>
  <cp:revision>103</cp:revision>
  <dcterms:created xsi:type="dcterms:W3CDTF">2017-10-15T12:44:51Z</dcterms:created>
  <dcterms:modified xsi:type="dcterms:W3CDTF">2018-08-10T08:29:41Z</dcterms:modified>
</cp:coreProperties>
</file>